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8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0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1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78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2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94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52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86C7A2-F1AB-4CAF-B1AF-928572777AEF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470B-A885-4A51-93E7-FC770383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NCERT GEO: Class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D2FF164-382D-401C-9D80-385001885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0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229F4B-3210-4573-9DC8-B81BF656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8512" y="-1651930"/>
            <a:ext cx="6334975" cy="100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17BB01-ADD4-45CC-B7DD-305D0CF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Motions of the Earth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CF039C6-672E-4561-AFFC-AA757E6A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2" y="2015596"/>
            <a:ext cx="4305501" cy="4022725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9ADCD7-71E9-4395-832C-DB23974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2074333"/>
            <a:ext cx="6838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70217D-D891-4E74-A81E-77631D93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A5D6E11-5798-49E1-9F57-5A7C64A15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321" y="1846263"/>
            <a:ext cx="8811683" cy="4022725"/>
          </a:xfrm>
        </p:spPr>
      </p:pic>
    </p:spTree>
    <p:extLst>
      <p:ext uri="{BB962C8B-B14F-4D97-AF65-F5344CB8AC3E}">
        <p14:creationId xmlns:p14="http://schemas.microsoft.com/office/powerpoint/2010/main" val="283381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3D5D0-F46D-4C5A-8F6A-E0EEE984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Equinox and Solstice table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83F2F34-3CA0-4A87-89DC-E493E109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477930"/>
              </p:ext>
            </p:extLst>
          </p:nvPr>
        </p:nvGraphicFramePr>
        <p:xfrm>
          <a:off x="1097280" y="2303463"/>
          <a:ext cx="10058400" cy="289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="" xmlns:a16="http://schemas.microsoft.com/office/drawing/2014/main" val="3168886989"/>
                    </a:ext>
                  </a:extLst>
                </a:gridCol>
                <a:gridCol w="5029200">
                  <a:extLst>
                    <a:ext uri="{9D8B030D-6E8A-4147-A177-3AD203B41FA5}">
                      <a16:colId xmlns="" xmlns:a16="http://schemas.microsoft.com/office/drawing/2014/main" val="4124364259"/>
                    </a:ext>
                  </a:extLst>
                </a:gridCol>
              </a:tblGrid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Season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9137654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Summer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June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4083472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69824328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Winter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December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5593885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Autumn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 September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10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E82A5E-CB66-4644-A76D-5518C64C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5: Domains of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BA5FDA-6D34-4868-B326-67342BC5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80732"/>
            <a:ext cx="10058400" cy="2235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dirty="0"/>
              <a:t>Lithosphere</a:t>
            </a:r>
            <a:r>
              <a:rPr lang="en-IN" dirty="0"/>
              <a:t>: Solid portion. Consists of Continents and Ocean Basins.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Atmosphere</a:t>
            </a:r>
            <a:r>
              <a:rPr lang="en-IN" dirty="0"/>
              <a:t>: Gas surrounding.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Hydrosphere</a:t>
            </a:r>
            <a:r>
              <a:rPr lang="en-IN" dirty="0"/>
              <a:t>: Water portion.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Biosphere</a:t>
            </a:r>
            <a:r>
              <a:rPr lang="en-IN" dirty="0"/>
              <a:t>: narrow zone of land, water and air supporting life.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75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00D37C-F698-42EE-B9A9-AFF45D56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6"/>
            <a:ext cx="10058400" cy="1450757"/>
          </a:xfrm>
        </p:spPr>
        <p:txBody>
          <a:bodyPr/>
          <a:lstStyle/>
          <a:p>
            <a:r>
              <a:rPr lang="en-IN" dirty="0"/>
              <a:t>Lithosphere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85CCD8-B8C8-4AD3-BA26-C0344E7B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Ocean level same everywhere. Land elevation measure from 0 i.e.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Highest point: Mount Everest 8,848 m – Lowest point: Mariana trench 11,022 m.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 Everest: </a:t>
            </a:r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</a:t>
            </a:r>
            <a:r>
              <a:rPr lang="en-IN" dirty="0" err="1"/>
              <a:t>Tenzing</a:t>
            </a:r>
            <a:r>
              <a:rPr lang="en-IN" dirty="0"/>
              <a:t> Norgay(Ind), Edmund Hillary(NZ), 1953 – </a:t>
            </a:r>
            <a:r>
              <a:rPr lang="en-IN" b="1" dirty="0"/>
              <a:t>First woman</a:t>
            </a:r>
            <a:r>
              <a:rPr lang="en-IN" dirty="0"/>
              <a:t>: Junko </a:t>
            </a:r>
            <a:r>
              <a:rPr lang="en-IN" dirty="0" err="1"/>
              <a:t>Tabei</a:t>
            </a:r>
            <a:r>
              <a:rPr lang="en-IN" dirty="0"/>
              <a:t> (Japan, 1975) – </a:t>
            </a:r>
            <a:r>
              <a:rPr lang="en-IN" b="1" dirty="0"/>
              <a:t>First Indian woman</a:t>
            </a:r>
            <a:r>
              <a:rPr lang="en-IN" dirty="0"/>
              <a:t>: </a:t>
            </a:r>
            <a:r>
              <a:rPr lang="en-IN" dirty="0" err="1"/>
              <a:t>Bachendri</a:t>
            </a:r>
            <a:r>
              <a:rPr lang="en-IN" dirty="0"/>
              <a:t> Pal (1984).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Asia separated from Europe via the </a:t>
            </a:r>
            <a:r>
              <a:rPr lang="en-IN" b="1" dirty="0"/>
              <a:t>Ural Mountains</a:t>
            </a:r>
            <a:r>
              <a:rPr lang="en-IN" dirty="0"/>
              <a:t>. Combined with Europe: </a:t>
            </a:r>
            <a:r>
              <a:rPr lang="en-IN" b="1" dirty="0"/>
              <a:t>Eurasia.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 </a:t>
            </a:r>
            <a:r>
              <a:rPr lang="en-IN" dirty="0"/>
              <a:t>is the only continent which has Topics of Cancer/Capricorn and Equator passing. Longest river, Nile flows through Africa.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Andes</a:t>
            </a:r>
            <a:r>
              <a:rPr lang="en-IN" dirty="0"/>
              <a:t> is the world’s longest mountain range runs from North to South of South American continent. Largest river, Amazon flows 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Indian missions in Antarctica: </a:t>
            </a:r>
            <a:r>
              <a:rPr lang="en-IN" b="1" dirty="0"/>
              <a:t>Maitri</a:t>
            </a:r>
            <a:r>
              <a:rPr lang="en-IN" dirty="0"/>
              <a:t> and </a:t>
            </a:r>
            <a:r>
              <a:rPr lang="en-IN" b="1" dirty="0"/>
              <a:t>Dakshin </a:t>
            </a:r>
            <a:r>
              <a:rPr lang="en-IN" b="1" dirty="0" err="1"/>
              <a:t>Gangothri</a:t>
            </a:r>
            <a:r>
              <a:rPr lang="en-IN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522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11DC68B-06C2-4FFC-988C-60A6B08CBF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03325" y="1587764"/>
            <a:ext cx="4478838" cy="3682471"/>
          </a:xfrm>
        </p:spPr>
      </p:pic>
      <p:pic>
        <p:nvPicPr>
          <p:cNvPr id="1026" name="Picture 2" descr="Difference Between Gulf and Bay- infographic">
            <a:extLst>
              <a:ext uri="{FF2B5EF4-FFF2-40B4-BE49-F238E27FC236}">
                <a16:creationId xmlns="" xmlns:a16="http://schemas.microsoft.com/office/drawing/2014/main" id="{8AD70591-2984-4941-8913-CA061C0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3" y="1028963"/>
            <a:ext cx="3577167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A3411B-FD6C-4499-BD0F-FD9CC1CB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Atmosphere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32A76ED-8475-43E0-B738-1B69D4AA5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4866" y="647710"/>
            <a:ext cx="2658533" cy="5562579"/>
          </a:xfrm>
        </p:spPr>
      </p:pic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9D49188-F885-4DCF-BA9E-6F42FDC27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683935"/>
            <a:ext cx="7879080" cy="194733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Extends from ground level to 1600 kms.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Divided into 5 layers: Troposphere, Stratosphere, Mesosphere, Thermosphere and Exosphere.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Density and Temperature decreases with increase in height.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Air consists of 78%  Nitrogen, </a:t>
            </a:r>
            <a:r>
              <a:rPr lang="en-IN" dirty="0" smtClean="0"/>
              <a:t>21% </a:t>
            </a:r>
            <a:r>
              <a:rPr lang="en-IN" dirty="0"/>
              <a:t>Oxygen, rest other gases including Carbon dioxide, Argon etc</a:t>
            </a:r>
          </a:p>
        </p:txBody>
      </p:sp>
    </p:spTree>
    <p:extLst>
      <p:ext uri="{BB962C8B-B14F-4D97-AF65-F5344CB8AC3E}">
        <p14:creationId xmlns:p14="http://schemas.microsoft.com/office/powerpoint/2010/main" val="202146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D669F8-C1D7-418D-B412-ABFB2B9C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4150"/>
            <a:ext cx="112299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41C196D-500A-442D-8ABB-49B0D748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6: Major Landforms on Earth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0D840EE-ABF6-498E-9D7E-A825D721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4"/>
            <a:ext cx="10058400" cy="22267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Land formation are created by: </a:t>
            </a:r>
            <a:r>
              <a:rPr lang="en-IN" b="1" dirty="0"/>
              <a:t>Internal</a:t>
            </a:r>
            <a:r>
              <a:rPr lang="en-IN" dirty="0"/>
              <a:t> (Upliftment and sinking) and </a:t>
            </a:r>
            <a:r>
              <a:rPr lang="en-IN" b="1" dirty="0"/>
              <a:t>External</a:t>
            </a:r>
            <a:r>
              <a:rPr lang="en-IN" dirty="0"/>
              <a:t> (Wearing down and rebuilding – Erosion and Deposition) processes.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Landforms</a:t>
            </a:r>
            <a:r>
              <a:rPr lang="en-IN" dirty="0"/>
              <a:t>: Mountains, Plateaus and Plains. </a:t>
            </a:r>
            <a:r>
              <a:rPr lang="en-IN" b="1" dirty="0"/>
              <a:t>NB</a:t>
            </a:r>
            <a:r>
              <a:rPr lang="en-IN" dirty="0"/>
              <a:t>: Any Hill above 600m is a mountain.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Mountains</a:t>
            </a:r>
            <a:r>
              <a:rPr lang="en-IN" dirty="0"/>
              <a:t>: Small summit, broad base, natural elevation – Frozen rivers (Glaciers)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Types of mountains</a:t>
            </a:r>
            <a:r>
              <a:rPr lang="en-IN" dirty="0"/>
              <a:t>: Fold, Block and Volcanic.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94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834FCF-2FDA-418F-949C-5607FE45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Earth and Solar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AB1519-3C1D-4EB0-8CFD-BF5E8690A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07732"/>
            <a:ext cx="10058400" cy="32613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Ursa Major </a:t>
            </a:r>
            <a:r>
              <a:rPr lang="en-US" dirty="0"/>
              <a:t>constellation (</a:t>
            </a:r>
            <a:r>
              <a:rPr lang="en-US" b="1" dirty="0"/>
              <a:t>Big bear</a:t>
            </a:r>
            <a:r>
              <a:rPr lang="en-US" dirty="0"/>
              <a:t>): </a:t>
            </a:r>
            <a:r>
              <a:rPr lang="en-US" b="1" dirty="0" err="1"/>
              <a:t>Saptha</a:t>
            </a:r>
            <a:r>
              <a:rPr lang="en-US" b="1" dirty="0"/>
              <a:t> Rishis </a:t>
            </a:r>
            <a:r>
              <a:rPr lang="en-US" dirty="0"/>
              <a:t>(Seven Sages also part of this).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Pole Star/ North Star </a:t>
            </a:r>
            <a:r>
              <a:rPr lang="en-US" dirty="0"/>
              <a:t>remains in constant position: Spotted by the pointer star of the Seven sages.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Sun to Earth distance: 150 million Kms or 1 Astronomical unit.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Shortest revolution time: Mercury (88 days).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Pluto + 2003UB313 + Ceres </a:t>
            </a:r>
            <a:r>
              <a:rPr lang="en-US" dirty="0"/>
              <a:t>: Dwarf plates of the solar system. Pluto ousted in August 2006.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19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8B789A-A254-4715-936E-FA6FC4E7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915" y="3201924"/>
            <a:ext cx="2884684" cy="3139610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5E738C-6A45-445D-B0A7-CAB9F966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70" y="211667"/>
            <a:ext cx="5691629" cy="335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3EDAE0D-8E41-4F8B-A431-FA448675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58" y="294134"/>
            <a:ext cx="4523317" cy="42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658AAF-D9A7-4836-90C1-3B386CBF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657448-1B82-4E9F-9959-C14D031E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35690"/>
            <a:ext cx="10058400" cy="16788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/>
              <a:t>Aravali</a:t>
            </a:r>
            <a:r>
              <a:rPr lang="en-IN" dirty="0"/>
              <a:t> range one of the oldest fold ranges, worn due to erosion.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Himalayan and Alps are young mountain ranges – Rugged relief and high conical peaks.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Urals (Russia) and Appalachians (US): rounded peaks and low elevation – old fold mountains.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33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1EA94A-1D1A-4FE5-A5FD-5A9D36B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9197CA-7C24-494A-AF1F-C546C0B0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60628"/>
            <a:ext cx="10058400" cy="222750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Large areas broken and displaced horizontally.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Uplifted areas: </a:t>
            </a:r>
            <a:r>
              <a:rPr lang="en-IN" b="1" dirty="0"/>
              <a:t>Horsts.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Lowered blocks: </a:t>
            </a:r>
            <a:r>
              <a:rPr lang="en-IN" b="1" dirty="0"/>
              <a:t>Graben.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Rhine Valley, Vosges in Europe. </a:t>
            </a:r>
          </a:p>
        </p:txBody>
      </p:sp>
    </p:spTree>
    <p:extLst>
      <p:ext uri="{BB962C8B-B14F-4D97-AF65-F5344CB8AC3E}">
        <p14:creationId xmlns:p14="http://schemas.microsoft.com/office/powerpoint/2010/main" val="359721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961BD-9919-46F3-A79E-62E65F88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Volcanic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D6D788-A9DE-4BE2-BB1A-21DE80B6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68384"/>
            <a:ext cx="10058400" cy="32007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Formed due to Volcanic activity.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Mt Kilimanjaro in Africa and Mt Fujiyama in Japan.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Mauna Kea in Pacific ocean is underwater – higher than Mount Everest – 10,205m.</a:t>
            </a:r>
          </a:p>
        </p:txBody>
      </p:sp>
    </p:spTree>
    <p:extLst>
      <p:ext uri="{BB962C8B-B14F-4D97-AF65-F5344CB8AC3E}">
        <p14:creationId xmlns:p14="http://schemas.microsoft.com/office/powerpoint/2010/main" val="17263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FEBA28-5A9B-403B-980A-F0B4F92B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Plateaus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F0EA59-2FF0-4D53-9491-D0DCCEBC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960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Elevated table top lands, flat tops, steep slopes.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Old plateaus</a:t>
            </a:r>
            <a:r>
              <a:rPr lang="en-IN" dirty="0"/>
              <a:t>: Deccan, East African (Kenya-Tanzania-Uganda), Western Australian.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Highest plateau</a:t>
            </a:r>
            <a:r>
              <a:rPr lang="en-IN" dirty="0"/>
              <a:t>: Tibetan Plateau, 4000-6000m above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Importance: Rich in mineral deposits, rich in black soil, fertile.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African plateau</a:t>
            </a:r>
            <a:r>
              <a:rPr lang="en-IN" dirty="0"/>
              <a:t>: Gold, Diamond – </a:t>
            </a:r>
            <a:r>
              <a:rPr lang="en-IN" b="1" dirty="0"/>
              <a:t>Chottanagpur</a:t>
            </a:r>
            <a:r>
              <a:rPr lang="en-IN" dirty="0"/>
              <a:t>: Iron, Coal and Manganese. 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Also has waterfalls: Jog Falls in Karnataka and </a:t>
            </a:r>
            <a:r>
              <a:rPr lang="en-IN" b="1" dirty="0" err="1"/>
              <a:t>Hundru</a:t>
            </a:r>
            <a:r>
              <a:rPr lang="en-IN" dirty="0"/>
              <a:t> falls in </a:t>
            </a:r>
            <a:r>
              <a:rPr lang="en-IN" b="1" dirty="0" err="1"/>
              <a:t>Subernarekha</a:t>
            </a:r>
            <a:r>
              <a:rPr lang="en-IN" dirty="0"/>
              <a:t> river in Chottanagpur. </a:t>
            </a:r>
          </a:p>
        </p:txBody>
      </p:sp>
    </p:spTree>
    <p:extLst>
      <p:ext uri="{BB962C8B-B14F-4D97-AF65-F5344CB8AC3E}">
        <p14:creationId xmlns:p14="http://schemas.microsoft.com/office/powerpoint/2010/main" val="269799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Plains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814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Formed by rivers and tributaries – flat land – mostly not more than 200m above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Rivers flow down mountain slopes – erodes them – carries the material and deposits them.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 smtClean="0"/>
              <a:t>Eg</a:t>
            </a:r>
            <a:r>
              <a:rPr lang="en-IN" dirty="0" smtClean="0"/>
              <a:t>: Yangtze in China, Ganga Plain and Brahmaputra plain.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509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Chapter 7: India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Total</a:t>
            </a:r>
            <a:r>
              <a:rPr lang="en-IN" dirty="0" smtClean="0"/>
              <a:t> area: 3.28 million square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Length</a:t>
            </a:r>
            <a:r>
              <a:rPr lang="en-IN" dirty="0" smtClean="0"/>
              <a:t>: 3200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Width</a:t>
            </a:r>
            <a:r>
              <a:rPr lang="en-IN" dirty="0" smtClean="0"/>
              <a:t>: 2900 </a:t>
            </a:r>
            <a:r>
              <a:rPr lang="en-IN" dirty="0" err="1" smtClean="0"/>
              <a:t>kms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Latitudes</a:t>
            </a:r>
            <a:r>
              <a:rPr lang="en-IN" dirty="0"/>
              <a:t>: </a:t>
            </a:r>
          </a:p>
          <a:p>
            <a:pPr marL="749808" lvl="1" indent="-457200"/>
            <a:r>
              <a:rPr lang="en-IN" dirty="0"/>
              <a:t>Height: 8 degree 4 minutes N, 37 degree 6 minutes N.</a:t>
            </a:r>
          </a:p>
          <a:p>
            <a:pPr marL="749808" lvl="1" indent="-457200"/>
            <a:r>
              <a:rPr lang="en-IN" dirty="0"/>
              <a:t>Width: 68 degree 7 minutes E, 97 degree 25 minutes E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Corals</a:t>
            </a:r>
            <a:r>
              <a:rPr lang="en-IN" dirty="0" smtClean="0"/>
              <a:t>: skeletons of tiny marine animals called </a:t>
            </a:r>
            <a:r>
              <a:rPr lang="en-IN" b="1" dirty="0" smtClean="0"/>
              <a:t>Polyps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78722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Chapter 8: Climate and Vegetation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India has </a:t>
            </a:r>
            <a:r>
              <a:rPr lang="en-IN" b="1" dirty="0" smtClean="0"/>
              <a:t>4 seasons</a:t>
            </a:r>
            <a:r>
              <a:rPr lang="en-IN" dirty="0" smtClean="0"/>
              <a:t>: Winter(December-February), Summer(March-May), Rainy(June-September) and Autumn(Oct-Nov).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Term Monsoon taken from Arabic word: </a:t>
            </a:r>
            <a:r>
              <a:rPr lang="en-IN" b="1" dirty="0" err="1" smtClean="0"/>
              <a:t>Mausim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Factors</a:t>
            </a:r>
            <a:r>
              <a:rPr lang="en-IN" dirty="0" smtClean="0"/>
              <a:t> affecting climate: location, altitude, distance from sea and relief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Migratory birds: Pintail Ducks, Curlews, Flamingo, Osprey, Little Stint (15 grams in weight, comes from Artic – travels 8000 </a:t>
            </a:r>
            <a:r>
              <a:rPr lang="en-IN" dirty="0" err="1" smtClean="0"/>
              <a:t>kms</a:t>
            </a:r>
            <a:r>
              <a:rPr lang="en-IN" dirty="0" smtClean="0"/>
              <a:t>).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73315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16A95E-A75C-4A73-B7B6-55C02D8E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250D7E-2FD1-4E5E-AACF-5AFC0AC3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Third in solar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in size.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Diameter: 12,742 km.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Geoid in shape.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Lies in Goldilocks zone to sustain life.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Rotation time 23.96 hours.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365.26 days. (6 hours ignored every year forms a leap year)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0DD74D-A2C4-48D3-B099-23D4EE9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377850-4DF8-4FAD-BD33-CF649B9D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2268"/>
            <a:ext cx="10058400" cy="25992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Diameter 1/4</a:t>
            </a:r>
            <a:r>
              <a:rPr lang="en-US" baseline="30000" dirty="0"/>
              <a:t>th</a:t>
            </a:r>
            <a:r>
              <a:rPr lang="en-US" dirty="0"/>
              <a:t> that of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Distance 3,84,400 km from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of Moon = Rotation time, hence we can only see on side of the moon.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Meteoroids: </a:t>
            </a:r>
            <a:r>
              <a:rPr lang="en-US" dirty="0"/>
              <a:t>Pieces of rocks floating in space.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Asteroids: </a:t>
            </a:r>
            <a:r>
              <a:rPr lang="en-IN" dirty="0"/>
              <a:t>orbit around the sun in-between Jupiter and Mars.</a:t>
            </a:r>
          </a:p>
        </p:txBody>
      </p:sp>
    </p:spTree>
    <p:extLst>
      <p:ext uri="{BB962C8B-B14F-4D97-AF65-F5344CB8AC3E}">
        <p14:creationId xmlns:p14="http://schemas.microsoft.com/office/powerpoint/2010/main" val="56073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64D020-CC55-4A44-A71C-5A05892E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Latitude and Longitude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545091-D376-4230-9323-7AE3D9164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051" y="2049463"/>
            <a:ext cx="4440857" cy="4022725"/>
          </a:xfrm>
        </p:spPr>
      </p:pic>
    </p:spTree>
    <p:extLst>
      <p:ext uri="{BB962C8B-B14F-4D97-AF65-F5344CB8AC3E}">
        <p14:creationId xmlns:p14="http://schemas.microsoft.com/office/powerpoint/2010/main" val="340145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D2A48-1CB7-4427-A62B-8C4E994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D4C315-3EF9-4A0F-A0FB-B9409AA5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67000"/>
            <a:ext cx="10058400" cy="32020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Torrid Zones</a:t>
            </a:r>
            <a:r>
              <a:rPr lang="en-US" dirty="0"/>
              <a:t>: Maximum light and heat – Mid day sun overhead – between Tropics of Cancer and Capricorn.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Temperate Zones: </a:t>
            </a:r>
            <a:r>
              <a:rPr lang="en-IN" dirty="0"/>
              <a:t>Sun rays slanting, lesser temp and light – Mid day sun never overhead – between the Tropics of Cancer/Capricorn and Artic zones.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Artic Zones / Frigid Zones</a:t>
            </a:r>
            <a:r>
              <a:rPr lang="en-IN" dirty="0"/>
              <a:t>: Sun never rises above the horizon – less light and heat – between the poles and Artic/Antarctic circles.</a:t>
            </a:r>
          </a:p>
        </p:txBody>
      </p:sp>
    </p:spTree>
    <p:extLst>
      <p:ext uri="{BB962C8B-B14F-4D97-AF65-F5344CB8AC3E}">
        <p14:creationId xmlns:p14="http://schemas.microsoft.com/office/powerpoint/2010/main" val="286168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C0453C-BF0A-49C0-9133-A3DEDBBA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29DFCF8-5124-4C12-A4B4-D5ACB7C34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719" y="1846263"/>
            <a:ext cx="4551200" cy="4022725"/>
          </a:xfrm>
        </p:spPr>
      </p:pic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599957D3-2DD5-467B-8F45-691C4196E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28333"/>
            <a:ext cx="5034280" cy="35407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Called </a:t>
            </a:r>
            <a:r>
              <a:rPr lang="en-US" b="1" dirty="0"/>
              <a:t>Meridians of Longitude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Divided into Degrees, Minutes and Seconds.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Prime Meridian is 0 degree.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Passes through the </a:t>
            </a:r>
            <a:r>
              <a:rPr lang="en-IN" b="1" dirty="0"/>
              <a:t>British Royal Observatory</a:t>
            </a:r>
            <a:r>
              <a:rPr lang="en-IN" dirty="0"/>
              <a:t> in Greenwich.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Counting from 0 degree to 180 degree East/West.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0336657-9BFD-4699-8F98-BDD1D09A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7"/>
            <a:ext cx="10058400" cy="1450757"/>
          </a:xfrm>
        </p:spPr>
        <p:txBody>
          <a:bodyPr/>
          <a:lstStyle/>
          <a:p>
            <a:r>
              <a:rPr lang="en-US" dirty="0"/>
              <a:t>Time Calculation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CA4F21F-D3D7-4ED3-A891-631A45F7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2"/>
            <a:ext cx="10058400" cy="31597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sun is at the highest point in a meridian, all places in that meridian will have noon.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360 degrees rotation in 24 hours =&gt; 15 degree in 1 hour =&gt; 1 degree in 4 minutes.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 will be ahead of GMT, West will be behind GMT.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degree will have a 4 minute difference from GMT.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50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0E693-2B62-4E59-ACD3-3A26A804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Standard 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36548B-6AD2-4361-9F37-95B21D49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14601"/>
            <a:ext cx="10058400" cy="25230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India’s Longitudes: 68 degree East (East India) and 97 degree East (West India).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adopted time is of 82.5 degree East.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Indian Standard Time Zone.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Time Zones: </a:t>
            </a:r>
            <a:r>
              <a:rPr lang="en-US" dirty="0"/>
              <a:t>larger countries will have many Time Zones (Russia has 11).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Earth as </a:t>
            </a:r>
            <a:r>
              <a:rPr lang="en-US" b="1" dirty="0"/>
              <a:t>24 time zones of 1 hour </a:t>
            </a:r>
            <a:r>
              <a:rPr lang="en-US" dirty="0"/>
              <a:t>each. Each Zone =&gt; </a:t>
            </a:r>
            <a:r>
              <a:rPr lang="en-US" b="1" dirty="0"/>
              <a:t>15 degree </a:t>
            </a:r>
            <a:r>
              <a:rPr lang="en-US" dirty="0"/>
              <a:t>longitude.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077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1161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Calibri Light</vt:lpstr>
      <vt:lpstr>Retrospect</vt:lpstr>
      <vt:lpstr>NCERT GEO: Class 6</vt:lpstr>
      <vt:lpstr>Chapter 1: Earth and Solar system</vt:lpstr>
      <vt:lpstr>Earth Facts</vt:lpstr>
      <vt:lpstr>Moon Facts</vt:lpstr>
      <vt:lpstr>Chapter 2: Latitude and Longitude</vt:lpstr>
      <vt:lpstr>Zones</vt:lpstr>
      <vt:lpstr>Longitudes</vt:lpstr>
      <vt:lpstr>Time Calculation</vt:lpstr>
      <vt:lpstr>Indian Standard Time</vt:lpstr>
      <vt:lpstr>PowerPoint Presentation</vt:lpstr>
      <vt:lpstr>Chapter 3: Motions of the Earth</vt:lpstr>
      <vt:lpstr>Seasons</vt:lpstr>
      <vt:lpstr>Equinox and Solstice table</vt:lpstr>
      <vt:lpstr>Chapter 5: Domains of Earth</vt:lpstr>
      <vt:lpstr>Lithosphere Facts</vt:lpstr>
      <vt:lpstr>PowerPoint Presentation</vt:lpstr>
      <vt:lpstr>Atmosphere</vt:lpstr>
      <vt:lpstr>PowerPoint Presentation</vt:lpstr>
      <vt:lpstr>Chapter 6: Major Landforms on Earth</vt:lpstr>
      <vt:lpstr>PowerPoint Presentation</vt:lpstr>
      <vt:lpstr>Fold Mountains</vt:lpstr>
      <vt:lpstr>Block Mountains</vt:lpstr>
      <vt:lpstr>Volcanic Mountains</vt:lpstr>
      <vt:lpstr>Plateaus</vt:lpstr>
      <vt:lpstr>Plains </vt:lpstr>
      <vt:lpstr>Chapter 7: India</vt:lpstr>
      <vt:lpstr>Chapter 8: Climate and Vegetation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NCERT GEO: Class 6</dc:title>
  <dc:creator>Sojan SR</dc:creator>
  <cp:lastModifiedBy>Microsoft account</cp:lastModifiedBy>
  <cp:revision>167</cp:revision>
  <dcterms:created xsi:type="dcterms:W3CDTF">2021-10-04T13:47:46Z</dcterms:created>
  <dcterms:modified xsi:type="dcterms:W3CDTF">2021-10-06T14:31:20Z</dcterms:modified>
</cp:coreProperties>
</file>